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44" r:id="rId2"/>
    <p:sldId id="745" r:id="rId3"/>
    <p:sldId id="746" r:id="rId4"/>
    <p:sldId id="747" r:id="rId5"/>
    <p:sldId id="748" r:id="rId6"/>
    <p:sldId id="74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182" y="2778418"/>
            <a:ext cx="870611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278. SINGLAMTEH GALKAP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325430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A Soldier of the Cross</a:t>
            </a:r>
          </a:p>
          <a:p>
            <a:r>
              <a:rPr lang="en-US" sz="1500" dirty="0"/>
              <a:t>1 Tim. 6:12</a:t>
            </a:r>
          </a:p>
          <a:p>
            <a:r>
              <a:rPr lang="en-US" sz="1500" dirty="0"/>
              <a:t>Isaac Watts, 1674-1748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1026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2668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ding)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Pa)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ding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0208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Sihdong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3955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Gal do ding </a:t>
            </a:r>
            <a:r>
              <a:rPr lang="en-US" sz="3600" dirty="0" err="1"/>
              <a:t>galte</a:t>
            </a:r>
            <a:r>
              <a:rPr lang="en-US" sz="3600" dirty="0"/>
              <a:t> a </a:t>
            </a:r>
            <a:r>
              <a:rPr lang="en-US" sz="3600" dirty="0" err="1"/>
              <a:t>om</a:t>
            </a:r>
            <a:r>
              <a:rPr lang="en-US" sz="3600" dirty="0"/>
              <a:t> </a:t>
            </a:r>
            <a:r>
              <a:rPr lang="en-US" sz="3600" dirty="0" err="1"/>
              <a:t>hiam</a:t>
            </a:r>
            <a:r>
              <a:rPr lang="en-US" sz="3600" dirty="0"/>
              <a:t>?</a:t>
            </a:r>
            <a:br>
              <a:rPr lang="en-US" sz="3600" dirty="0"/>
            </a:br>
            <a:r>
              <a:rPr lang="en-US" sz="3600" dirty="0" err="1"/>
              <a:t>Tul</a:t>
            </a:r>
            <a:r>
              <a:rPr lang="en-US" sz="3600" dirty="0"/>
              <a:t> </a:t>
            </a:r>
            <a:r>
              <a:rPr lang="en-US" sz="3600" dirty="0" err="1"/>
              <a:t>luanna</a:t>
            </a:r>
            <a:r>
              <a:rPr lang="en-US" sz="3600" dirty="0"/>
              <a:t> </a:t>
            </a:r>
            <a:r>
              <a:rPr lang="en-US" sz="3600" dirty="0" err="1"/>
              <a:t>thuak</a:t>
            </a:r>
            <a:r>
              <a:rPr lang="en-US" sz="3600" dirty="0"/>
              <a:t> ding </a:t>
            </a:r>
            <a:r>
              <a:rPr lang="en-US" sz="3600" dirty="0" err="1"/>
              <a:t>hiam</a:t>
            </a:r>
            <a:r>
              <a:rPr lang="en-US" sz="3600" dirty="0"/>
              <a:t>?</a:t>
            </a:r>
            <a:br>
              <a:rPr lang="en-US" sz="3600" dirty="0"/>
            </a:br>
            <a:r>
              <a:rPr lang="en-US" sz="3600" dirty="0" err="1"/>
              <a:t>Leitung</a:t>
            </a:r>
            <a:r>
              <a:rPr lang="en-US" sz="3600" dirty="0"/>
              <a:t> </a:t>
            </a:r>
            <a:r>
              <a:rPr lang="en-US" sz="3600" dirty="0" err="1"/>
              <a:t>gitlohna</a:t>
            </a:r>
            <a:r>
              <a:rPr lang="en-US" sz="3600" dirty="0"/>
              <a:t> in </a:t>
            </a:r>
            <a:r>
              <a:rPr lang="en-US" sz="3600" dirty="0" err="1"/>
              <a:t>Pasian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Kiang </a:t>
            </a:r>
            <a:r>
              <a:rPr lang="en-US" sz="3600" dirty="0" err="1"/>
              <a:t>hong</a:t>
            </a:r>
            <a:r>
              <a:rPr lang="en-US" sz="3600" dirty="0"/>
              <a:t> </a:t>
            </a:r>
            <a:r>
              <a:rPr lang="en-US" sz="3600" dirty="0" err="1"/>
              <a:t>paipih</a:t>
            </a:r>
            <a:r>
              <a:rPr lang="en-US" sz="3600" dirty="0"/>
              <a:t> ding </a:t>
            </a:r>
            <a:r>
              <a:rPr lang="en-US" sz="3600" dirty="0" err="1"/>
              <a:t>hiam</a:t>
            </a:r>
            <a:r>
              <a:rPr lang="en-US" sz="3600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387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ta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03823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278. SINGLAMTEH GALKAP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2018-12-14T14:53:22Z</dcterms:modified>
</cp:coreProperties>
</file>